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170416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№111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днем гроза, град. Ветер южный, юго-западный 5-10 м/с. Температура воздуха ночью 8-10, днем 21-23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днем гроза, град. Ветер северо-западный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6-8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020334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28637</TotalTime>
  <Words>649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5353</cp:revision>
  <cp:lastPrinted>2021-07-01T03:56:27Z</cp:lastPrinted>
  <dcterms:created xsi:type="dcterms:W3CDTF">2018-03-27T06:03:00Z</dcterms:created>
  <dcterms:modified xsi:type="dcterms:W3CDTF">2026-04-21T07:34:51Z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